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9" r:id="rId4"/>
    <p:sldId id="283" r:id="rId5"/>
    <p:sldId id="268" r:id="rId6"/>
    <p:sldId id="263" r:id="rId7"/>
    <p:sldId id="265" r:id="rId8"/>
    <p:sldId id="273" r:id="rId9"/>
    <p:sldId id="282" r:id="rId10"/>
    <p:sldId id="274" r:id="rId11"/>
    <p:sldId id="275" r:id="rId12"/>
    <p:sldId id="276" r:id="rId13"/>
    <p:sldId id="278" r:id="rId14"/>
    <p:sldId id="279" r:id="rId15"/>
    <p:sldId id="261" r:id="rId16"/>
    <p:sldId id="277" r:id="rId17"/>
    <p:sldId id="280" r:id="rId18"/>
    <p:sldId id="28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4AF14-895F-4964-A074-AF34FD17757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BC0251F-3065-4FF2-9AB0-C9C90404938B}">
      <dgm:prSet/>
      <dgm:spPr/>
      <dgm:t>
        <a:bodyPr/>
        <a:lstStyle/>
        <a:p>
          <a:r>
            <a:rPr lang="nl-NL" b="0" i="0"/>
            <a:t>Begrippen</a:t>
          </a:r>
          <a:endParaRPr lang="en-US"/>
        </a:p>
      </dgm:t>
    </dgm:pt>
    <dgm:pt modelId="{7A046FB8-F9AA-475E-BA8F-BEFB08BC9B06}" type="parTrans" cxnId="{64DA39A0-2808-4196-B00F-F1EE153183A6}">
      <dgm:prSet/>
      <dgm:spPr/>
      <dgm:t>
        <a:bodyPr/>
        <a:lstStyle/>
        <a:p>
          <a:endParaRPr lang="en-US"/>
        </a:p>
      </dgm:t>
    </dgm:pt>
    <dgm:pt modelId="{EE87B041-AF16-4AB8-B733-9DA6F6344A05}" type="sibTrans" cxnId="{64DA39A0-2808-4196-B00F-F1EE153183A6}">
      <dgm:prSet/>
      <dgm:spPr/>
      <dgm:t>
        <a:bodyPr/>
        <a:lstStyle/>
        <a:p>
          <a:endParaRPr lang="en-US"/>
        </a:p>
      </dgm:t>
    </dgm:pt>
    <dgm:pt modelId="{760197AD-3D34-4906-924A-6EC9B836427B}">
      <dgm:prSet/>
      <dgm:spPr/>
      <dgm:t>
        <a:bodyPr/>
        <a:lstStyle/>
        <a:p>
          <a:r>
            <a:rPr lang="nl-NL" b="0" i="0"/>
            <a:t>Ontbinden in factoren</a:t>
          </a:r>
          <a:endParaRPr lang="en-US"/>
        </a:p>
      </dgm:t>
    </dgm:pt>
    <dgm:pt modelId="{74A64694-2879-4ACF-8590-167EA43F3F6B}" type="parTrans" cxnId="{8EC44FD2-0332-4355-90C8-87947E9776A2}">
      <dgm:prSet/>
      <dgm:spPr/>
      <dgm:t>
        <a:bodyPr/>
        <a:lstStyle/>
        <a:p>
          <a:endParaRPr lang="en-US"/>
        </a:p>
      </dgm:t>
    </dgm:pt>
    <dgm:pt modelId="{07D3BA86-16FD-4CA9-95CD-A5473936841C}" type="sibTrans" cxnId="{8EC44FD2-0332-4355-90C8-87947E9776A2}">
      <dgm:prSet/>
      <dgm:spPr/>
      <dgm:t>
        <a:bodyPr/>
        <a:lstStyle/>
        <a:p>
          <a:endParaRPr lang="en-US"/>
        </a:p>
      </dgm:t>
    </dgm:pt>
    <dgm:pt modelId="{EAAA0A5B-EBD5-42DB-92AD-F68C43780CA3}">
      <dgm:prSet/>
      <dgm:spPr/>
      <dgm:t>
        <a:bodyPr/>
        <a:lstStyle/>
        <a:p>
          <a:r>
            <a:rPr lang="nl-NL" b="0" i="0"/>
            <a:t>Haakjes</a:t>
          </a:r>
          <a:endParaRPr lang="en-US"/>
        </a:p>
      </dgm:t>
    </dgm:pt>
    <dgm:pt modelId="{9D3DDD6D-BEA7-4BFD-AD85-BE47DDA04EC9}" type="parTrans" cxnId="{ECBF1CD6-4A52-48DE-A638-18E190BA4895}">
      <dgm:prSet/>
      <dgm:spPr/>
      <dgm:t>
        <a:bodyPr/>
        <a:lstStyle/>
        <a:p>
          <a:endParaRPr lang="en-US"/>
        </a:p>
      </dgm:t>
    </dgm:pt>
    <dgm:pt modelId="{3B905635-3AC4-4139-B614-1DFB10B55CC5}" type="sibTrans" cxnId="{ECBF1CD6-4A52-48DE-A638-18E190BA4895}">
      <dgm:prSet/>
      <dgm:spPr/>
      <dgm:t>
        <a:bodyPr/>
        <a:lstStyle/>
        <a:p>
          <a:endParaRPr lang="en-US"/>
        </a:p>
      </dgm:t>
    </dgm:pt>
    <dgm:pt modelId="{BE8D2580-A993-4EA5-9CB5-63DC73BAB045}" type="pres">
      <dgm:prSet presAssocID="{32B4AF14-895F-4964-A074-AF34FD17757E}" presName="root" presStyleCnt="0">
        <dgm:presLayoutVars>
          <dgm:dir/>
          <dgm:resizeHandles val="exact"/>
        </dgm:presLayoutVars>
      </dgm:prSet>
      <dgm:spPr/>
    </dgm:pt>
    <dgm:pt modelId="{0E1AC603-9BB2-4D9F-948D-DCCF83379A9E}" type="pres">
      <dgm:prSet presAssocID="{FBC0251F-3065-4FF2-9AB0-C9C90404938B}" presName="compNode" presStyleCnt="0"/>
      <dgm:spPr/>
    </dgm:pt>
    <dgm:pt modelId="{FA8E9429-206C-4DFA-83AF-FDDA537104D8}" type="pres">
      <dgm:prSet presAssocID="{FBC0251F-3065-4FF2-9AB0-C9C90404938B}" presName="bgRect" presStyleLbl="bgShp" presStyleIdx="0" presStyleCnt="3"/>
      <dgm:spPr/>
    </dgm:pt>
    <dgm:pt modelId="{A892B8BA-4CD1-4366-964E-2159B3BD023F}" type="pres">
      <dgm:prSet presAssocID="{FBC0251F-3065-4FF2-9AB0-C9C90404938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49B7158-1A9C-4B21-8C6F-17E9C1688724}" type="pres">
      <dgm:prSet presAssocID="{FBC0251F-3065-4FF2-9AB0-C9C90404938B}" presName="spaceRect" presStyleCnt="0"/>
      <dgm:spPr/>
    </dgm:pt>
    <dgm:pt modelId="{863E21AD-743D-40B8-93A3-7A3C6072BE7B}" type="pres">
      <dgm:prSet presAssocID="{FBC0251F-3065-4FF2-9AB0-C9C90404938B}" presName="parTx" presStyleLbl="revTx" presStyleIdx="0" presStyleCnt="3">
        <dgm:presLayoutVars>
          <dgm:chMax val="0"/>
          <dgm:chPref val="0"/>
        </dgm:presLayoutVars>
      </dgm:prSet>
      <dgm:spPr/>
    </dgm:pt>
    <dgm:pt modelId="{90BE2FA8-79C5-4125-AA3E-093CC80BE243}" type="pres">
      <dgm:prSet presAssocID="{EE87B041-AF16-4AB8-B733-9DA6F6344A05}" presName="sibTrans" presStyleCnt="0"/>
      <dgm:spPr/>
    </dgm:pt>
    <dgm:pt modelId="{0226D6E2-B288-4355-951A-2A614AF18B44}" type="pres">
      <dgm:prSet presAssocID="{760197AD-3D34-4906-924A-6EC9B836427B}" presName="compNode" presStyleCnt="0"/>
      <dgm:spPr/>
    </dgm:pt>
    <dgm:pt modelId="{29C9A601-B559-4C03-9F33-36EA21C89F33}" type="pres">
      <dgm:prSet presAssocID="{760197AD-3D34-4906-924A-6EC9B836427B}" presName="bgRect" presStyleLbl="bgShp" presStyleIdx="1" presStyleCnt="3"/>
      <dgm:spPr/>
    </dgm:pt>
    <dgm:pt modelId="{4C53A409-310C-47CD-97C3-8D182FDF516A}" type="pres">
      <dgm:prSet presAssocID="{760197AD-3D34-4906-924A-6EC9B836427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485EE5C5-30A4-495E-A3C7-7C93F2FB809E}" type="pres">
      <dgm:prSet presAssocID="{760197AD-3D34-4906-924A-6EC9B836427B}" presName="spaceRect" presStyleCnt="0"/>
      <dgm:spPr/>
    </dgm:pt>
    <dgm:pt modelId="{A80FC04C-74E1-4E6B-BEFC-3DAC9F90E4F9}" type="pres">
      <dgm:prSet presAssocID="{760197AD-3D34-4906-924A-6EC9B836427B}" presName="parTx" presStyleLbl="revTx" presStyleIdx="1" presStyleCnt="3">
        <dgm:presLayoutVars>
          <dgm:chMax val="0"/>
          <dgm:chPref val="0"/>
        </dgm:presLayoutVars>
      </dgm:prSet>
      <dgm:spPr/>
    </dgm:pt>
    <dgm:pt modelId="{7DD9C62C-9B28-4CA2-B4A0-14BDB5E99E2A}" type="pres">
      <dgm:prSet presAssocID="{07D3BA86-16FD-4CA9-95CD-A5473936841C}" presName="sibTrans" presStyleCnt="0"/>
      <dgm:spPr/>
    </dgm:pt>
    <dgm:pt modelId="{750EA9FE-7A2C-44E6-8C4C-C899E697552F}" type="pres">
      <dgm:prSet presAssocID="{EAAA0A5B-EBD5-42DB-92AD-F68C43780CA3}" presName="compNode" presStyleCnt="0"/>
      <dgm:spPr/>
    </dgm:pt>
    <dgm:pt modelId="{190A2040-19A0-47FE-B16B-665D5E40C066}" type="pres">
      <dgm:prSet presAssocID="{EAAA0A5B-EBD5-42DB-92AD-F68C43780CA3}" presName="bgRect" presStyleLbl="bgShp" presStyleIdx="2" presStyleCnt="3"/>
      <dgm:spPr/>
    </dgm:pt>
    <dgm:pt modelId="{AD76FA36-39B0-47BA-B5E6-BBF396ACD5C4}" type="pres">
      <dgm:prSet presAssocID="{EAAA0A5B-EBD5-42DB-92AD-F68C43780CA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2DD1C0E8-EDDB-4919-8C02-FC3693F678C8}" type="pres">
      <dgm:prSet presAssocID="{EAAA0A5B-EBD5-42DB-92AD-F68C43780CA3}" presName="spaceRect" presStyleCnt="0"/>
      <dgm:spPr/>
    </dgm:pt>
    <dgm:pt modelId="{B34547D7-4D74-4092-9096-62C659967BD0}" type="pres">
      <dgm:prSet presAssocID="{EAAA0A5B-EBD5-42DB-92AD-F68C43780CA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EAFE16E-DFAE-40BD-8D48-70EAB97E4956}" type="presOf" srcId="{EAAA0A5B-EBD5-42DB-92AD-F68C43780CA3}" destId="{B34547D7-4D74-4092-9096-62C659967BD0}" srcOrd="0" destOrd="0" presId="urn:microsoft.com/office/officeart/2018/2/layout/IconVerticalSolidList"/>
    <dgm:cxn modelId="{280E9492-2C55-4A01-A445-2D050095C527}" type="presOf" srcId="{760197AD-3D34-4906-924A-6EC9B836427B}" destId="{A80FC04C-74E1-4E6B-BEFC-3DAC9F90E4F9}" srcOrd="0" destOrd="0" presId="urn:microsoft.com/office/officeart/2018/2/layout/IconVerticalSolidList"/>
    <dgm:cxn modelId="{64DA39A0-2808-4196-B00F-F1EE153183A6}" srcId="{32B4AF14-895F-4964-A074-AF34FD17757E}" destId="{FBC0251F-3065-4FF2-9AB0-C9C90404938B}" srcOrd="0" destOrd="0" parTransId="{7A046FB8-F9AA-475E-BA8F-BEFB08BC9B06}" sibTransId="{EE87B041-AF16-4AB8-B733-9DA6F6344A05}"/>
    <dgm:cxn modelId="{68028CAA-8C33-4D1D-B814-3437D686E60F}" type="presOf" srcId="{32B4AF14-895F-4964-A074-AF34FD17757E}" destId="{BE8D2580-A993-4EA5-9CB5-63DC73BAB045}" srcOrd="0" destOrd="0" presId="urn:microsoft.com/office/officeart/2018/2/layout/IconVerticalSolidList"/>
    <dgm:cxn modelId="{DCE305AB-8C03-4C43-A296-A5534007B706}" type="presOf" srcId="{FBC0251F-3065-4FF2-9AB0-C9C90404938B}" destId="{863E21AD-743D-40B8-93A3-7A3C6072BE7B}" srcOrd="0" destOrd="0" presId="urn:microsoft.com/office/officeart/2018/2/layout/IconVerticalSolidList"/>
    <dgm:cxn modelId="{8EC44FD2-0332-4355-90C8-87947E9776A2}" srcId="{32B4AF14-895F-4964-A074-AF34FD17757E}" destId="{760197AD-3D34-4906-924A-6EC9B836427B}" srcOrd="1" destOrd="0" parTransId="{74A64694-2879-4ACF-8590-167EA43F3F6B}" sibTransId="{07D3BA86-16FD-4CA9-95CD-A5473936841C}"/>
    <dgm:cxn modelId="{ECBF1CD6-4A52-48DE-A638-18E190BA4895}" srcId="{32B4AF14-895F-4964-A074-AF34FD17757E}" destId="{EAAA0A5B-EBD5-42DB-92AD-F68C43780CA3}" srcOrd="2" destOrd="0" parTransId="{9D3DDD6D-BEA7-4BFD-AD85-BE47DDA04EC9}" sibTransId="{3B905635-3AC4-4139-B614-1DFB10B55CC5}"/>
    <dgm:cxn modelId="{A5EE8ABE-2056-44EC-AE69-CC7F9E3C4A67}" type="presParOf" srcId="{BE8D2580-A993-4EA5-9CB5-63DC73BAB045}" destId="{0E1AC603-9BB2-4D9F-948D-DCCF83379A9E}" srcOrd="0" destOrd="0" presId="urn:microsoft.com/office/officeart/2018/2/layout/IconVerticalSolidList"/>
    <dgm:cxn modelId="{AA87E16D-674E-4FFB-A1CE-074E00BD742A}" type="presParOf" srcId="{0E1AC603-9BB2-4D9F-948D-DCCF83379A9E}" destId="{FA8E9429-206C-4DFA-83AF-FDDA537104D8}" srcOrd="0" destOrd="0" presId="urn:microsoft.com/office/officeart/2018/2/layout/IconVerticalSolidList"/>
    <dgm:cxn modelId="{15217B5E-3B00-410F-A73D-FB2B21BCA3FB}" type="presParOf" srcId="{0E1AC603-9BB2-4D9F-948D-DCCF83379A9E}" destId="{A892B8BA-4CD1-4366-964E-2159B3BD023F}" srcOrd="1" destOrd="0" presId="urn:microsoft.com/office/officeart/2018/2/layout/IconVerticalSolidList"/>
    <dgm:cxn modelId="{BA2B4C2A-E7BA-444F-A208-0EC5AEA04ED3}" type="presParOf" srcId="{0E1AC603-9BB2-4D9F-948D-DCCF83379A9E}" destId="{349B7158-1A9C-4B21-8C6F-17E9C1688724}" srcOrd="2" destOrd="0" presId="urn:microsoft.com/office/officeart/2018/2/layout/IconVerticalSolidList"/>
    <dgm:cxn modelId="{91A92CE1-C859-4AFC-B6B2-EB0B49C62040}" type="presParOf" srcId="{0E1AC603-9BB2-4D9F-948D-DCCF83379A9E}" destId="{863E21AD-743D-40B8-93A3-7A3C6072BE7B}" srcOrd="3" destOrd="0" presId="urn:microsoft.com/office/officeart/2018/2/layout/IconVerticalSolidList"/>
    <dgm:cxn modelId="{BF5E37A2-FEF8-4E03-A22D-3ED81B4B96A5}" type="presParOf" srcId="{BE8D2580-A993-4EA5-9CB5-63DC73BAB045}" destId="{90BE2FA8-79C5-4125-AA3E-093CC80BE243}" srcOrd="1" destOrd="0" presId="urn:microsoft.com/office/officeart/2018/2/layout/IconVerticalSolidList"/>
    <dgm:cxn modelId="{0D47B99B-7E5D-4DBA-A835-D3561816ABB5}" type="presParOf" srcId="{BE8D2580-A993-4EA5-9CB5-63DC73BAB045}" destId="{0226D6E2-B288-4355-951A-2A614AF18B44}" srcOrd="2" destOrd="0" presId="urn:microsoft.com/office/officeart/2018/2/layout/IconVerticalSolidList"/>
    <dgm:cxn modelId="{23577DAF-EDB8-49DF-81D0-0CADF232C7C2}" type="presParOf" srcId="{0226D6E2-B288-4355-951A-2A614AF18B44}" destId="{29C9A601-B559-4C03-9F33-36EA21C89F33}" srcOrd="0" destOrd="0" presId="urn:microsoft.com/office/officeart/2018/2/layout/IconVerticalSolidList"/>
    <dgm:cxn modelId="{F6359DB2-F76B-4E79-BF44-FF383A834EEB}" type="presParOf" srcId="{0226D6E2-B288-4355-951A-2A614AF18B44}" destId="{4C53A409-310C-47CD-97C3-8D182FDF516A}" srcOrd="1" destOrd="0" presId="urn:microsoft.com/office/officeart/2018/2/layout/IconVerticalSolidList"/>
    <dgm:cxn modelId="{7FB056B2-13DC-4C7A-A776-15AA3FE3D5B1}" type="presParOf" srcId="{0226D6E2-B288-4355-951A-2A614AF18B44}" destId="{485EE5C5-30A4-495E-A3C7-7C93F2FB809E}" srcOrd="2" destOrd="0" presId="urn:microsoft.com/office/officeart/2018/2/layout/IconVerticalSolidList"/>
    <dgm:cxn modelId="{E5233E28-3F44-4325-8BC4-6B70765A5443}" type="presParOf" srcId="{0226D6E2-B288-4355-951A-2A614AF18B44}" destId="{A80FC04C-74E1-4E6B-BEFC-3DAC9F90E4F9}" srcOrd="3" destOrd="0" presId="urn:microsoft.com/office/officeart/2018/2/layout/IconVerticalSolidList"/>
    <dgm:cxn modelId="{BA85FD92-3987-4C15-AB42-CB61E5E8F7B7}" type="presParOf" srcId="{BE8D2580-A993-4EA5-9CB5-63DC73BAB045}" destId="{7DD9C62C-9B28-4CA2-B4A0-14BDB5E99E2A}" srcOrd="3" destOrd="0" presId="urn:microsoft.com/office/officeart/2018/2/layout/IconVerticalSolidList"/>
    <dgm:cxn modelId="{EEFEBF43-B578-4F45-A532-62EB1C7D85F3}" type="presParOf" srcId="{BE8D2580-A993-4EA5-9CB5-63DC73BAB045}" destId="{750EA9FE-7A2C-44E6-8C4C-C899E697552F}" srcOrd="4" destOrd="0" presId="urn:microsoft.com/office/officeart/2018/2/layout/IconVerticalSolidList"/>
    <dgm:cxn modelId="{10EF7AE6-9977-4A49-A87A-5FE61B2BE3F4}" type="presParOf" srcId="{750EA9FE-7A2C-44E6-8C4C-C899E697552F}" destId="{190A2040-19A0-47FE-B16B-665D5E40C066}" srcOrd="0" destOrd="0" presId="urn:microsoft.com/office/officeart/2018/2/layout/IconVerticalSolidList"/>
    <dgm:cxn modelId="{39B9A343-5CB1-4F8E-B9FD-22BF313AF4F2}" type="presParOf" srcId="{750EA9FE-7A2C-44E6-8C4C-C899E697552F}" destId="{AD76FA36-39B0-47BA-B5E6-BBF396ACD5C4}" srcOrd="1" destOrd="0" presId="urn:microsoft.com/office/officeart/2018/2/layout/IconVerticalSolidList"/>
    <dgm:cxn modelId="{EC381EEC-CC6C-4F4F-8093-51E29C03D2C6}" type="presParOf" srcId="{750EA9FE-7A2C-44E6-8C4C-C899E697552F}" destId="{2DD1C0E8-EDDB-4919-8C02-FC3693F678C8}" srcOrd="2" destOrd="0" presId="urn:microsoft.com/office/officeart/2018/2/layout/IconVerticalSolidList"/>
    <dgm:cxn modelId="{A898DE79-BC4D-497B-9B7B-C24F7EA0713F}" type="presParOf" srcId="{750EA9FE-7A2C-44E6-8C4C-C899E697552F}" destId="{B34547D7-4D74-4092-9096-62C659967B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E9429-206C-4DFA-83AF-FDDA537104D8}">
      <dsp:nvSpPr>
        <dsp:cNvPr id="0" name=""/>
        <dsp:cNvSpPr/>
      </dsp:nvSpPr>
      <dsp:spPr>
        <a:xfrm>
          <a:off x="0" y="640"/>
          <a:ext cx="6391275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2B8BA-4CD1-4366-964E-2159B3BD023F}">
      <dsp:nvSpPr>
        <dsp:cNvPr id="0" name=""/>
        <dsp:cNvSpPr/>
      </dsp:nvSpPr>
      <dsp:spPr>
        <a:xfrm>
          <a:off x="453352" y="337845"/>
          <a:ext cx="824278" cy="8242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E21AD-743D-40B8-93A3-7A3C6072BE7B}">
      <dsp:nvSpPr>
        <dsp:cNvPr id="0" name=""/>
        <dsp:cNvSpPr/>
      </dsp:nvSpPr>
      <dsp:spPr>
        <a:xfrm>
          <a:off x="1730984" y="640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Begrippen</a:t>
          </a:r>
          <a:endParaRPr lang="en-US" sz="2500" kern="1200"/>
        </a:p>
      </dsp:txBody>
      <dsp:txXfrm>
        <a:off x="1730984" y="640"/>
        <a:ext cx="4660290" cy="1498687"/>
      </dsp:txXfrm>
    </dsp:sp>
    <dsp:sp modelId="{29C9A601-B559-4C03-9F33-36EA21C89F33}">
      <dsp:nvSpPr>
        <dsp:cNvPr id="0" name=""/>
        <dsp:cNvSpPr/>
      </dsp:nvSpPr>
      <dsp:spPr>
        <a:xfrm>
          <a:off x="0" y="1873999"/>
          <a:ext cx="6391275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53A409-310C-47CD-97C3-8D182FDF516A}">
      <dsp:nvSpPr>
        <dsp:cNvPr id="0" name=""/>
        <dsp:cNvSpPr/>
      </dsp:nvSpPr>
      <dsp:spPr>
        <a:xfrm>
          <a:off x="453352" y="2211204"/>
          <a:ext cx="824278" cy="8242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FC04C-74E1-4E6B-BEFC-3DAC9F90E4F9}">
      <dsp:nvSpPr>
        <dsp:cNvPr id="0" name=""/>
        <dsp:cNvSpPr/>
      </dsp:nvSpPr>
      <dsp:spPr>
        <a:xfrm>
          <a:off x="1730984" y="187399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Ontbinden in factoren</a:t>
          </a:r>
          <a:endParaRPr lang="en-US" sz="2500" kern="1200"/>
        </a:p>
      </dsp:txBody>
      <dsp:txXfrm>
        <a:off x="1730984" y="1873999"/>
        <a:ext cx="4660290" cy="1498687"/>
      </dsp:txXfrm>
    </dsp:sp>
    <dsp:sp modelId="{190A2040-19A0-47FE-B16B-665D5E40C066}">
      <dsp:nvSpPr>
        <dsp:cNvPr id="0" name=""/>
        <dsp:cNvSpPr/>
      </dsp:nvSpPr>
      <dsp:spPr>
        <a:xfrm>
          <a:off x="0" y="3747359"/>
          <a:ext cx="6391275" cy="149868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76FA36-39B0-47BA-B5E6-BBF396ACD5C4}">
      <dsp:nvSpPr>
        <dsp:cNvPr id="0" name=""/>
        <dsp:cNvSpPr/>
      </dsp:nvSpPr>
      <dsp:spPr>
        <a:xfrm>
          <a:off x="453352" y="4084563"/>
          <a:ext cx="824278" cy="8242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547D7-4D74-4092-9096-62C659967BD0}">
      <dsp:nvSpPr>
        <dsp:cNvPr id="0" name=""/>
        <dsp:cNvSpPr/>
      </dsp:nvSpPr>
      <dsp:spPr>
        <a:xfrm>
          <a:off x="1730984" y="374735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b="0" i="0" kern="1200"/>
            <a:t>Haakjes</a:t>
          </a:r>
          <a:endParaRPr lang="en-US" sz="2500" kern="1200"/>
        </a:p>
      </dsp:txBody>
      <dsp:txXfrm>
        <a:off x="1730984" y="3747359"/>
        <a:ext cx="4660290" cy="149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0065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01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484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76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081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570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06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721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45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444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08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28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00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10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37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2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17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05B1DEE-565D-4A7C-94AB-85ADEBB1E448}" type="datetimeFigureOut">
              <a:rPr lang="nl-NL" smtClean="0"/>
              <a:t>18-5-2020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B63E7FE-BD4C-4943-8900-0C99E71E31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92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A8D333-0F3A-43DA-A22E-F2393FEC2B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Wiskunde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42188AA-0A60-494B-B704-107CE91945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956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E8D60-C797-4ED3-9CCF-984D0B06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Berekenen GGD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BBC3D6-3947-41CD-8367-E4868E528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58" y="2309372"/>
            <a:ext cx="8825659" cy="1001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GGD van 15 en 20</a:t>
            </a:r>
          </a:p>
          <a:p>
            <a:pPr marL="0" indent="0">
              <a:buNone/>
            </a:pPr>
            <a:r>
              <a:rPr lang="nl-NL" dirty="0"/>
              <a:t>&gt;&gt; Allebei ontbinden in priemfactoren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06030E5-DD59-4988-BF5C-9CA2202E8C72}"/>
              </a:ext>
            </a:extLst>
          </p:cNvPr>
          <p:cNvSpPr txBox="1"/>
          <p:nvPr/>
        </p:nvSpPr>
        <p:spPr>
          <a:xfrm>
            <a:off x="993832" y="3462131"/>
            <a:ext cx="2383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15		= 3 ● 5</a:t>
            </a:r>
          </a:p>
          <a:p>
            <a:r>
              <a:rPr lang="nl-NL" dirty="0"/>
              <a:t>	:3</a:t>
            </a:r>
          </a:p>
          <a:p>
            <a:r>
              <a:rPr lang="nl-NL" dirty="0"/>
              <a:t>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1</a:t>
            </a:r>
          </a:p>
          <a:p>
            <a:r>
              <a:rPr lang="nl-NL" dirty="0"/>
              <a:t>	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633A3429-6213-49A7-A4A9-F5A67B64609C}"/>
              </a:ext>
            </a:extLst>
          </p:cNvPr>
          <p:cNvCxnSpPr/>
          <p:nvPr/>
        </p:nvCxnSpPr>
        <p:spPr>
          <a:xfrm>
            <a:off x="993832" y="3823247"/>
            <a:ext cx="4883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B4961AC5-DA43-4A4C-8E09-15B939933CE2}"/>
              </a:ext>
            </a:extLst>
          </p:cNvPr>
          <p:cNvCxnSpPr/>
          <p:nvPr/>
        </p:nvCxnSpPr>
        <p:spPr>
          <a:xfrm>
            <a:off x="1482148" y="3809995"/>
            <a:ext cx="0" cy="1043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DBA403C5-39F5-473D-BEDD-E2C2CBF581A0}"/>
              </a:ext>
            </a:extLst>
          </p:cNvPr>
          <p:cNvSpPr txBox="1"/>
          <p:nvPr/>
        </p:nvSpPr>
        <p:spPr>
          <a:xfrm>
            <a:off x="4343972" y="3462131"/>
            <a:ext cx="2383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		= 2 ● 2 ● 5 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10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1</a:t>
            </a:r>
          </a:p>
          <a:p>
            <a:r>
              <a:rPr lang="nl-NL" dirty="0"/>
              <a:t>	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E0D779F4-38E5-402A-B976-20BCE719C45B}"/>
              </a:ext>
            </a:extLst>
          </p:cNvPr>
          <p:cNvCxnSpPr/>
          <p:nvPr/>
        </p:nvCxnSpPr>
        <p:spPr>
          <a:xfrm>
            <a:off x="4343972" y="3803369"/>
            <a:ext cx="506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A43A991D-1D06-4EA2-8572-08BF9F53D0EF}"/>
              </a:ext>
            </a:extLst>
          </p:cNvPr>
          <p:cNvCxnSpPr/>
          <p:nvPr/>
        </p:nvCxnSpPr>
        <p:spPr>
          <a:xfrm>
            <a:off x="4863548" y="3790117"/>
            <a:ext cx="0" cy="1626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13">
            <a:extLst>
              <a:ext uri="{FF2B5EF4-FFF2-40B4-BE49-F238E27FC236}">
                <a16:creationId xmlns:a16="http://schemas.microsoft.com/office/drawing/2014/main" id="{8A4E712F-3FC2-4F8C-BAD9-42A7F9A3BEB8}"/>
              </a:ext>
            </a:extLst>
          </p:cNvPr>
          <p:cNvSpPr txBox="1"/>
          <p:nvPr/>
        </p:nvSpPr>
        <p:spPr>
          <a:xfrm>
            <a:off x="848139" y="5632174"/>
            <a:ext cx="4678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GGD (15,20) = 5</a:t>
            </a:r>
          </a:p>
        </p:txBody>
      </p:sp>
    </p:spTree>
    <p:extLst>
      <p:ext uri="{BB962C8B-B14F-4D97-AF65-F5344CB8AC3E}">
        <p14:creationId xmlns:p14="http://schemas.microsoft.com/office/powerpoint/2010/main" val="173597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E8D60-C797-4ED3-9CCF-984D0B06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Berekenen GGD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BBC3D6-3947-41CD-8367-E4868E528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58" y="2309372"/>
            <a:ext cx="8825659" cy="1001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GGD van 200 en 80</a:t>
            </a:r>
          </a:p>
          <a:p>
            <a:pPr marL="0" indent="0">
              <a:buNone/>
            </a:pPr>
            <a:r>
              <a:rPr lang="nl-NL" dirty="0"/>
              <a:t>&gt;&gt; Allebei ontbinden in priemfactoren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06030E5-DD59-4988-BF5C-9CA2202E8C72}"/>
              </a:ext>
            </a:extLst>
          </p:cNvPr>
          <p:cNvSpPr txBox="1"/>
          <p:nvPr/>
        </p:nvSpPr>
        <p:spPr>
          <a:xfrm>
            <a:off x="874564" y="3210340"/>
            <a:ext cx="3034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200		= 2 ● 2 ● 2 ● 5 ● 5  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100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50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25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1</a:t>
            </a:r>
          </a:p>
          <a:p>
            <a:r>
              <a:rPr lang="nl-NL" dirty="0"/>
              <a:t>	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633A3429-6213-49A7-A4A9-F5A67B64609C}"/>
              </a:ext>
            </a:extLst>
          </p:cNvPr>
          <p:cNvCxnSpPr/>
          <p:nvPr/>
        </p:nvCxnSpPr>
        <p:spPr>
          <a:xfrm>
            <a:off x="874565" y="3571456"/>
            <a:ext cx="4883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B4961AC5-DA43-4A4C-8E09-15B939933CE2}"/>
              </a:ext>
            </a:extLst>
          </p:cNvPr>
          <p:cNvCxnSpPr>
            <a:cxnSpLocks/>
          </p:cNvCxnSpPr>
          <p:nvPr/>
        </p:nvCxnSpPr>
        <p:spPr>
          <a:xfrm>
            <a:off x="1362881" y="3558204"/>
            <a:ext cx="0" cy="2696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DBA403C5-39F5-473D-BEDD-E2C2CBF581A0}"/>
              </a:ext>
            </a:extLst>
          </p:cNvPr>
          <p:cNvSpPr txBox="1"/>
          <p:nvPr/>
        </p:nvSpPr>
        <p:spPr>
          <a:xfrm>
            <a:off x="5139102" y="3210340"/>
            <a:ext cx="34085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80		= 2 ● 2 ● 2 ● 2 ● 5 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40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20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10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1	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0200251-3683-4A4F-8FD1-BE666082AF85}"/>
              </a:ext>
            </a:extLst>
          </p:cNvPr>
          <p:cNvGrpSpPr/>
          <p:nvPr/>
        </p:nvGrpSpPr>
        <p:grpSpPr>
          <a:xfrm>
            <a:off x="5057712" y="3547536"/>
            <a:ext cx="519576" cy="2707489"/>
            <a:chOff x="4343972" y="3790117"/>
            <a:chExt cx="519576" cy="1626710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0D779F4-38E5-402A-B976-20BCE719C45B}"/>
                </a:ext>
              </a:extLst>
            </p:cNvPr>
            <p:cNvCxnSpPr/>
            <p:nvPr/>
          </p:nvCxnSpPr>
          <p:spPr>
            <a:xfrm>
              <a:off x="4343972" y="3803369"/>
              <a:ext cx="506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A43A991D-1D06-4EA2-8572-08BF9F53D0EF}"/>
                </a:ext>
              </a:extLst>
            </p:cNvPr>
            <p:cNvCxnSpPr/>
            <p:nvPr/>
          </p:nvCxnSpPr>
          <p:spPr>
            <a:xfrm>
              <a:off x="4863548" y="3790117"/>
              <a:ext cx="0" cy="16267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8020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E8D60-C797-4ED3-9CCF-984D0B06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Berekenen GGD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BBC3D6-3947-41CD-8367-E4868E528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858" y="2309372"/>
            <a:ext cx="8825659" cy="1001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GGD van 200 en 80</a:t>
            </a:r>
          </a:p>
          <a:p>
            <a:pPr marL="0" indent="0">
              <a:buNone/>
            </a:pPr>
            <a:r>
              <a:rPr lang="nl-NL" dirty="0"/>
              <a:t>&gt;&gt; Allebei ontbinden in priemfactoren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06030E5-DD59-4988-BF5C-9CA2202E8C72}"/>
              </a:ext>
            </a:extLst>
          </p:cNvPr>
          <p:cNvSpPr txBox="1"/>
          <p:nvPr/>
        </p:nvSpPr>
        <p:spPr>
          <a:xfrm>
            <a:off x="874564" y="3210340"/>
            <a:ext cx="3034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200		= 2 ● 2 ● 2 ● 5 ● 5  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100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50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25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1</a:t>
            </a:r>
          </a:p>
          <a:p>
            <a:r>
              <a:rPr lang="nl-NL" dirty="0"/>
              <a:t>	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633A3429-6213-49A7-A4A9-F5A67B64609C}"/>
              </a:ext>
            </a:extLst>
          </p:cNvPr>
          <p:cNvCxnSpPr/>
          <p:nvPr/>
        </p:nvCxnSpPr>
        <p:spPr>
          <a:xfrm>
            <a:off x="874565" y="3571456"/>
            <a:ext cx="4883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B4961AC5-DA43-4A4C-8E09-15B939933CE2}"/>
              </a:ext>
            </a:extLst>
          </p:cNvPr>
          <p:cNvCxnSpPr>
            <a:cxnSpLocks/>
          </p:cNvCxnSpPr>
          <p:nvPr/>
        </p:nvCxnSpPr>
        <p:spPr>
          <a:xfrm>
            <a:off x="1362881" y="3558204"/>
            <a:ext cx="0" cy="2696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DBA403C5-39F5-473D-BEDD-E2C2CBF581A0}"/>
              </a:ext>
            </a:extLst>
          </p:cNvPr>
          <p:cNvSpPr txBox="1"/>
          <p:nvPr/>
        </p:nvSpPr>
        <p:spPr>
          <a:xfrm>
            <a:off x="5139102" y="3210340"/>
            <a:ext cx="34085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80		= 2 ● 2 ● 2 ● 2 ● 5 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40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20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10</a:t>
            </a:r>
          </a:p>
          <a:p>
            <a:r>
              <a:rPr lang="nl-NL" dirty="0"/>
              <a:t>	:2</a:t>
            </a:r>
          </a:p>
          <a:p>
            <a:r>
              <a:rPr lang="nl-NL" dirty="0"/>
              <a:t>5</a:t>
            </a:r>
          </a:p>
          <a:p>
            <a:r>
              <a:rPr lang="nl-NL" dirty="0"/>
              <a:t>	:5</a:t>
            </a:r>
          </a:p>
          <a:p>
            <a:r>
              <a:rPr lang="nl-NL" dirty="0"/>
              <a:t>1	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0200251-3683-4A4F-8FD1-BE666082AF85}"/>
              </a:ext>
            </a:extLst>
          </p:cNvPr>
          <p:cNvGrpSpPr/>
          <p:nvPr/>
        </p:nvGrpSpPr>
        <p:grpSpPr>
          <a:xfrm>
            <a:off x="5057712" y="3547536"/>
            <a:ext cx="519576" cy="2707489"/>
            <a:chOff x="4343972" y="3790117"/>
            <a:chExt cx="519576" cy="1626710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0D779F4-38E5-402A-B976-20BCE719C45B}"/>
                </a:ext>
              </a:extLst>
            </p:cNvPr>
            <p:cNvCxnSpPr/>
            <p:nvPr/>
          </p:nvCxnSpPr>
          <p:spPr>
            <a:xfrm>
              <a:off x="4343972" y="3803369"/>
              <a:ext cx="5063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A43A991D-1D06-4EA2-8572-08BF9F53D0EF}"/>
                </a:ext>
              </a:extLst>
            </p:cNvPr>
            <p:cNvCxnSpPr/>
            <p:nvPr/>
          </p:nvCxnSpPr>
          <p:spPr>
            <a:xfrm>
              <a:off x="4863548" y="3790117"/>
              <a:ext cx="0" cy="16267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8A4E712F-3FC2-4F8C-BAD9-42A7F9A3BEB8}"/>
              </a:ext>
            </a:extLst>
          </p:cNvPr>
          <p:cNvSpPr txBox="1"/>
          <p:nvPr/>
        </p:nvSpPr>
        <p:spPr>
          <a:xfrm>
            <a:off x="7513982" y="4780000"/>
            <a:ext cx="4678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GGD (200,80) = 2 ● 2 ● 2 ● 5 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00FD1BB9-C3C2-4AF0-A666-A6EFD208B459}"/>
              </a:ext>
            </a:extLst>
          </p:cNvPr>
          <p:cNvSpPr/>
          <p:nvPr/>
        </p:nvSpPr>
        <p:spPr>
          <a:xfrm>
            <a:off x="2027583" y="3210340"/>
            <a:ext cx="1404000" cy="35925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06130865-CB73-4B5A-AA7C-DA4FEBBC3155}"/>
              </a:ext>
            </a:extLst>
          </p:cNvPr>
          <p:cNvSpPr/>
          <p:nvPr/>
        </p:nvSpPr>
        <p:spPr>
          <a:xfrm>
            <a:off x="6302843" y="3208472"/>
            <a:ext cx="999105" cy="35925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CD6AC14F-527A-40DE-950B-664E10E186DB}"/>
              </a:ext>
            </a:extLst>
          </p:cNvPr>
          <p:cNvSpPr/>
          <p:nvPr/>
        </p:nvSpPr>
        <p:spPr>
          <a:xfrm>
            <a:off x="7707302" y="3208471"/>
            <a:ext cx="416281" cy="359253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57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15086-CC32-4A31-9F19-06F461CA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F59A71-2A82-4D6F-90E9-1C7C1FCFC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6663829" cy="3416300"/>
          </a:xfrm>
        </p:spPr>
        <p:txBody>
          <a:bodyPr/>
          <a:lstStyle/>
          <a:p>
            <a:r>
              <a:rPr lang="nl-NL" dirty="0"/>
              <a:t>Ontbind de volgende getallen in factoren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1600" dirty="0"/>
              <a:t>&gt;&gt;Maak gebruik van het ontbinden in priemfactoren voor de 	getallen voor de letters</a:t>
            </a:r>
          </a:p>
          <a:p>
            <a:pPr marL="0" indent="0">
              <a:buNone/>
            </a:pPr>
            <a:endParaRPr lang="nl-NL" dirty="0"/>
          </a:p>
          <a:p>
            <a:pPr>
              <a:buAutoNum type="alphaLcParenR"/>
            </a:pPr>
            <a:r>
              <a:rPr lang="nl-NL" dirty="0"/>
              <a:t>24x	</a:t>
            </a:r>
          </a:p>
          <a:p>
            <a:pPr>
              <a:buAutoNum type="alphaLcParenR"/>
            </a:pPr>
            <a:r>
              <a:rPr lang="nl-NL" dirty="0"/>
              <a:t>30ab</a:t>
            </a:r>
          </a:p>
          <a:p>
            <a:pPr>
              <a:buAutoNum type="alphaLcParenR"/>
            </a:pPr>
            <a:r>
              <a:rPr lang="nl-NL" dirty="0"/>
              <a:t>26x³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6030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915086-CC32-4A31-9F19-06F461CA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F59A71-2A82-4D6F-90E9-1C7C1FCFC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6663829" cy="3416300"/>
          </a:xfrm>
        </p:spPr>
        <p:txBody>
          <a:bodyPr/>
          <a:lstStyle/>
          <a:p>
            <a:r>
              <a:rPr lang="nl-NL" dirty="0"/>
              <a:t>Ontbind de volgende getallen in factoren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sz="1600" dirty="0"/>
              <a:t>&gt;&gt;Maak gebruik van het ontbinden in priemfactoren voor de 	getallen voor de letters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3EAC23C-39D1-470D-81E7-6DEB8BDEF85E}"/>
              </a:ext>
            </a:extLst>
          </p:cNvPr>
          <p:cNvSpPr txBox="1"/>
          <p:nvPr/>
        </p:nvSpPr>
        <p:spPr>
          <a:xfrm>
            <a:off x="1028050" y="4054745"/>
            <a:ext cx="3458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nl-NL" dirty="0"/>
              <a:t>24x 	= 2 ● 2 ● 2 ● 3 ● x</a:t>
            </a:r>
          </a:p>
          <a:p>
            <a:pPr marL="342900" indent="-342900">
              <a:buAutoNum type="alphaLcParenR"/>
            </a:pPr>
            <a:endParaRPr lang="nl-NL" dirty="0"/>
          </a:p>
          <a:p>
            <a:pPr marL="342900" indent="-342900">
              <a:buAutoNum type="alphaLcParenR" startAt="2"/>
            </a:pPr>
            <a:r>
              <a:rPr lang="nl-NL" dirty="0"/>
              <a:t>30ab	= 2 ● 3 ● 5 ● a ● b</a:t>
            </a:r>
          </a:p>
          <a:p>
            <a:pPr marL="342900" indent="-342900">
              <a:buAutoNum type="alphaLcParenR" startAt="2"/>
            </a:pPr>
            <a:endParaRPr lang="nl-NL" dirty="0"/>
          </a:p>
          <a:p>
            <a:pPr marL="342900" indent="-342900">
              <a:buAutoNum type="alphaLcParenR" startAt="2"/>
            </a:pPr>
            <a:r>
              <a:rPr lang="nl-NL" dirty="0"/>
              <a:t>26x³	= 2 ● 13 ● x ● x ● x</a:t>
            </a:r>
          </a:p>
        </p:txBody>
      </p:sp>
    </p:spTree>
    <p:extLst>
      <p:ext uri="{BB962C8B-B14F-4D97-AF65-F5344CB8AC3E}">
        <p14:creationId xmlns:p14="http://schemas.microsoft.com/office/powerpoint/2010/main" val="3056433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D076D-B569-43B5-8179-5DF519ACA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Haakjes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AC0458-D8E7-44DC-92D2-1788B817D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526298" cy="3416300"/>
          </a:xfrm>
        </p:spPr>
        <p:txBody>
          <a:bodyPr/>
          <a:lstStyle/>
          <a:p>
            <a:pPr marL="0" indent="0">
              <a:buNone/>
            </a:pPr>
            <a:r>
              <a:rPr lang="nl-NL" u="sng" dirty="0"/>
              <a:t>Nut van het ontbinden in factoren</a:t>
            </a:r>
          </a:p>
          <a:p>
            <a:r>
              <a:rPr lang="nl-NL" dirty="0"/>
              <a:t>Gewend: Haakjes uitwerken</a:t>
            </a:r>
          </a:p>
          <a:p>
            <a:r>
              <a:rPr lang="nl-NL" dirty="0"/>
              <a:t>Nieuw: Zelf haakjes verzinnen</a:t>
            </a:r>
          </a:p>
          <a:p>
            <a:pPr marL="0" indent="0">
              <a:buNone/>
            </a:pPr>
            <a:r>
              <a:rPr lang="nl-NL" dirty="0"/>
              <a:t>	&gt;&gt;GGD gebruiken om de gemeenschappelijke factor voor het haakje te zetten</a:t>
            </a:r>
          </a:p>
        </p:txBody>
      </p:sp>
    </p:spTree>
    <p:extLst>
      <p:ext uri="{BB962C8B-B14F-4D97-AF65-F5344CB8AC3E}">
        <p14:creationId xmlns:p14="http://schemas.microsoft.com/office/powerpoint/2010/main" val="2369736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4FE1C-8971-4B7B-9FE0-9DF7D0796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Haakjes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E7C93D-65D1-48AD-94B6-A3D715F96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128" y="2468032"/>
            <a:ext cx="10268420" cy="4065290"/>
          </a:xfrm>
        </p:spPr>
        <p:txBody>
          <a:bodyPr>
            <a:normAutofit/>
          </a:bodyPr>
          <a:lstStyle/>
          <a:p>
            <a:r>
              <a:rPr lang="nl-NL" dirty="0"/>
              <a:t>We gaan de gemeenschappelijke factor (=</a:t>
            </a:r>
            <a:r>
              <a:rPr lang="nl-NL" dirty="0" err="1"/>
              <a:t>ggd</a:t>
            </a:r>
            <a:r>
              <a:rPr lang="nl-NL" dirty="0"/>
              <a:t>) van de getallen voor de haakjes zetten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4x + 6</a:t>
            </a:r>
          </a:p>
          <a:p>
            <a:pPr marL="0" indent="0">
              <a:buNone/>
            </a:pPr>
            <a:r>
              <a:rPr lang="nl-NL" dirty="0"/>
              <a:t>&gt;&gt; Beide getallen ontbinden in factoren</a:t>
            </a:r>
          </a:p>
          <a:p>
            <a:pPr marL="0" indent="0">
              <a:buNone/>
            </a:pPr>
            <a:r>
              <a:rPr lang="nl-NL" dirty="0"/>
              <a:t>4x	= 2 ● 2 ● x</a:t>
            </a:r>
          </a:p>
          <a:p>
            <a:pPr marL="0" indent="0">
              <a:buNone/>
            </a:pPr>
            <a:r>
              <a:rPr lang="nl-NL" dirty="0"/>
              <a:t>6	= 2 ● 3</a:t>
            </a:r>
          </a:p>
          <a:p>
            <a:pPr marL="0" indent="0">
              <a:buNone/>
            </a:pPr>
            <a:r>
              <a:rPr lang="nl-NL" dirty="0"/>
              <a:t>&gt;&gt; </a:t>
            </a:r>
            <a:r>
              <a:rPr lang="nl-NL" dirty="0" err="1"/>
              <a:t>ggd</a:t>
            </a:r>
            <a:r>
              <a:rPr lang="nl-NL" dirty="0"/>
              <a:t> (4x,6) = 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4x + 6 = 2(2x + 3)</a:t>
            </a:r>
          </a:p>
        </p:txBody>
      </p:sp>
    </p:spTree>
    <p:extLst>
      <p:ext uri="{BB962C8B-B14F-4D97-AF65-F5344CB8AC3E}">
        <p14:creationId xmlns:p14="http://schemas.microsoft.com/office/powerpoint/2010/main" val="254453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1F7FC-7B84-412C-BA59-82979789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Haakjes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C9ADE8-6848-4CB3-9AEB-7CF69C837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2953220" cy="3416300"/>
          </a:xfrm>
        </p:spPr>
        <p:txBody>
          <a:bodyPr/>
          <a:lstStyle/>
          <a:p>
            <a:r>
              <a:rPr lang="nl-NL" dirty="0"/>
              <a:t>k = 9m – 81</a:t>
            </a:r>
          </a:p>
          <a:p>
            <a:pPr marL="0" indent="0">
              <a:buNone/>
            </a:pPr>
            <a:r>
              <a:rPr lang="nl-NL" dirty="0"/>
              <a:t>9m = 3 ● 3 ● m</a:t>
            </a:r>
          </a:p>
          <a:p>
            <a:pPr marL="0" indent="0">
              <a:buNone/>
            </a:pPr>
            <a:r>
              <a:rPr lang="nl-NL" dirty="0"/>
              <a:t>-81 = 3 ● 3 ● 3 ● 3 ● -1</a:t>
            </a:r>
          </a:p>
          <a:p>
            <a:pPr marL="0" indent="0">
              <a:buNone/>
            </a:pPr>
            <a:r>
              <a:rPr lang="nl-NL" dirty="0"/>
              <a:t>9(m – 9)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4A2FFDC-3C78-434A-A30E-030C0A35A851}"/>
              </a:ext>
            </a:extLst>
          </p:cNvPr>
          <p:cNvSpPr/>
          <p:nvPr/>
        </p:nvSpPr>
        <p:spPr>
          <a:xfrm>
            <a:off x="1842052" y="3048000"/>
            <a:ext cx="583096" cy="706964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C8B76FA9-DB2B-48E6-A606-F0CB313B9E04}"/>
              </a:ext>
            </a:extLst>
          </p:cNvPr>
          <p:cNvSpPr txBox="1">
            <a:spLocks/>
          </p:cNvSpPr>
          <p:nvPr/>
        </p:nvSpPr>
        <p:spPr>
          <a:xfrm>
            <a:off x="4619390" y="2603500"/>
            <a:ext cx="2953220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b =  5a² + 6a</a:t>
            </a:r>
          </a:p>
          <a:p>
            <a:pPr marL="0" indent="0">
              <a:buFont typeface="Wingdings 3" charset="2"/>
              <a:buNone/>
            </a:pPr>
            <a:r>
              <a:rPr lang="nl-NL" dirty="0"/>
              <a:t>5a²	= 5 ● a ● a</a:t>
            </a:r>
          </a:p>
          <a:p>
            <a:pPr marL="0" indent="0">
              <a:buFont typeface="Wingdings 3" charset="2"/>
              <a:buNone/>
            </a:pPr>
            <a:r>
              <a:rPr lang="nl-NL" dirty="0"/>
              <a:t>6a 	= 6 ● a </a:t>
            </a:r>
          </a:p>
          <a:p>
            <a:pPr marL="0" indent="0">
              <a:buFont typeface="Wingdings 3" charset="2"/>
              <a:buNone/>
            </a:pPr>
            <a:r>
              <a:rPr lang="nl-NL" dirty="0"/>
              <a:t>a(5a + 6)</a:t>
            </a:r>
          </a:p>
          <a:p>
            <a:pPr marL="0" indent="0">
              <a:buFont typeface="Wingdings 3" charset="2"/>
              <a:buNone/>
            </a:pPr>
            <a:endParaRPr lang="nl-NL" dirty="0"/>
          </a:p>
          <a:p>
            <a:pPr marL="0" indent="0">
              <a:buFont typeface="Wingdings 3" charset="2"/>
              <a:buNone/>
            </a:pPr>
            <a:endParaRPr lang="nl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C8D75558-678E-487E-ACB5-5B2D91076E36}"/>
              </a:ext>
            </a:extLst>
          </p:cNvPr>
          <p:cNvSpPr/>
          <p:nvPr/>
        </p:nvSpPr>
        <p:spPr>
          <a:xfrm>
            <a:off x="5738191" y="3034748"/>
            <a:ext cx="212035" cy="7069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967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C4F70-E63E-44F1-A7BA-116D681B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van de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E68D3B-924B-484D-8ABB-81827A456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000" b="1" i="1" dirty="0" err="1"/>
              <a:t>Hfst</a:t>
            </a:r>
            <a:r>
              <a:rPr lang="nl-NL" sz="2000" b="1" i="1" dirty="0"/>
              <a:t> 11</a:t>
            </a:r>
            <a:endParaRPr lang="nl-NL" sz="2000" dirty="0"/>
          </a:p>
          <a:p>
            <a:pPr marL="0" indent="0">
              <a:buNone/>
            </a:pPr>
            <a:r>
              <a:rPr lang="nl-NL" dirty="0"/>
              <a:t>Paragraaf 11.1: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3, 4, 6, 7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Paragraaf 11.2:</a:t>
            </a:r>
          </a:p>
          <a:p>
            <a:r>
              <a:rPr lang="nl-NL" i="1" u="sng" dirty="0" err="1"/>
              <a:t>Mk</a:t>
            </a:r>
            <a:r>
              <a:rPr lang="nl-NL" i="1" u="sng" dirty="0"/>
              <a:t>: 12, 16, 19, 20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Inleveropdracht gaat over </a:t>
            </a:r>
            <a:r>
              <a:rPr lang="nl-NL" b="1" dirty="0"/>
              <a:t>H9</a:t>
            </a:r>
            <a:r>
              <a:rPr lang="nl-NL" dirty="0"/>
              <a:t>, dus vanaf volgende week pas over H11</a:t>
            </a:r>
          </a:p>
        </p:txBody>
      </p:sp>
    </p:spTree>
    <p:extLst>
      <p:ext uri="{BB962C8B-B14F-4D97-AF65-F5344CB8AC3E}">
        <p14:creationId xmlns:p14="http://schemas.microsoft.com/office/powerpoint/2010/main" val="310353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2752EFE1-B28E-4A34-A6C7-5537ABA0D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EBEBEB"/>
                </a:solidFill>
              </a:rPr>
              <a:t>Wat gaan we doen 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73C7CDB-9844-4E4F-877D-C10BFF9D5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506862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062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16019-82D2-4773-9110-FEDAED7D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Inleveropdracht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9F2626-F567-4821-9B08-94E7AFA38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is voor een </a:t>
            </a:r>
            <a:r>
              <a:rPr lang="nl-NL" b="1" dirty="0"/>
              <a:t>cijfer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		Die telt mee 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kan ik nog meer doen om dit duidelijk te maken ?</a:t>
            </a:r>
          </a:p>
        </p:txBody>
      </p:sp>
    </p:spTree>
    <p:extLst>
      <p:ext uri="{BB962C8B-B14F-4D97-AF65-F5344CB8AC3E}">
        <p14:creationId xmlns:p14="http://schemas.microsoft.com/office/powerpoint/2010/main" val="29269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67D01-66AC-4129-8C4D-957697D06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AE3E88-C7DA-4ADB-B6D2-E3D2E6AEF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Vragen stellen over H9</a:t>
            </a:r>
          </a:p>
          <a:p>
            <a:r>
              <a:rPr lang="nl-NL" dirty="0"/>
              <a:t>Inleveropdracht bespreken</a:t>
            </a:r>
          </a:p>
          <a:p>
            <a:r>
              <a:rPr lang="nl-NL" dirty="0"/>
              <a:t>Huiswerk samen maken</a:t>
            </a:r>
          </a:p>
          <a:p>
            <a:endParaRPr lang="nl-NL" dirty="0"/>
          </a:p>
          <a:p>
            <a:r>
              <a:rPr lang="nl-NL" dirty="0"/>
              <a:t>Vragen stellen over H11</a:t>
            </a:r>
          </a:p>
          <a:p>
            <a:r>
              <a:rPr lang="nl-NL" dirty="0"/>
              <a:t>Huiswerk samen maken</a:t>
            </a:r>
          </a:p>
          <a:p>
            <a:endParaRPr lang="nl-NL" dirty="0"/>
          </a:p>
          <a:p>
            <a:r>
              <a:rPr lang="nl-NL" dirty="0"/>
              <a:t>Wanneer ?		</a:t>
            </a:r>
            <a:r>
              <a:rPr lang="nl-NL"/>
              <a:t>Weer woensdag </a:t>
            </a:r>
            <a:r>
              <a:rPr lang="nl-NL" dirty="0"/>
              <a:t>11.00 uur een optie ?</a:t>
            </a:r>
          </a:p>
        </p:txBody>
      </p:sp>
    </p:spTree>
    <p:extLst>
      <p:ext uri="{BB962C8B-B14F-4D97-AF65-F5344CB8AC3E}">
        <p14:creationId xmlns:p14="http://schemas.microsoft.com/office/powerpoint/2010/main" val="343310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302008-04BB-4376-8FD8-A09AA750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Begrippen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AEDDEF-F599-438B-A78A-2B55E7B66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2052480" cy="3416300"/>
          </a:xfrm>
        </p:spPr>
        <p:txBody>
          <a:bodyPr/>
          <a:lstStyle/>
          <a:p>
            <a:r>
              <a:rPr lang="nl-NL" dirty="0"/>
              <a:t>Factoren</a:t>
            </a:r>
          </a:p>
          <a:p>
            <a:r>
              <a:rPr lang="nl-NL" dirty="0"/>
              <a:t>Product</a:t>
            </a:r>
          </a:p>
          <a:p>
            <a:r>
              <a:rPr lang="nl-NL" dirty="0"/>
              <a:t>GGD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D35C2B-5DD5-478F-8DC6-0CC2D8855A81}"/>
              </a:ext>
            </a:extLst>
          </p:cNvPr>
          <p:cNvSpPr txBox="1">
            <a:spLocks/>
          </p:cNvSpPr>
          <p:nvPr/>
        </p:nvSpPr>
        <p:spPr>
          <a:xfrm>
            <a:off x="3480837" y="2603500"/>
            <a:ext cx="7885858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Getallen/Letters die met elkaar vermenigvuldigd worden</a:t>
            </a:r>
          </a:p>
          <a:p>
            <a:pPr marL="0" indent="0">
              <a:buNone/>
            </a:pPr>
            <a:r>
              <a:rPr lang="nl-NL" dirty="0"/>
              <a:t>Vermenigvuldigen</a:t>
            </a:r>
          </a:p>
          <a:p>
            <a:pPr marL="0" indent="0">
              <a:buNone/>
            </a:pPr>
            <a:r>
              <a:rPr lang="nl-NL" dirty="0"/>
              <a:t>Grootste gemeenschappelijke deler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A688966-DCAE-4AD1-BC97-436F8B58F6C3}"/>
              </a:ext>
            </a:extLst>
          </p:cNvPr>
          <p:cNvSpPr txBox="1"/>
          <p:nvPr/>
        </p:nvSpPr>
        <p:spPr>
          <a:xfrm>
            <a:off x="3480837" y="3829877"/>
            <a:ext cx="4797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 bereken ik de GGD ook al weer ?</a:t>
            </a:r>
          </a:p>
          <a:p>
            <a:r>
              <a:rPr lang="nl-NL" dirty="0"/>
              <a:t>&amp; weten we wat priemgetallen zijn en priemfactoren ?</a:t>
            </a:r>
          </a:p>
        </p:txBody>
      </p:sp>
    </p:spTree>
    <p:extLst>
      <p:ext uri="{BB962C8B-B14F-4D97-AF65-F5344CB8AC3E}">
        <p14:creationId xmlns:p14="http://schemas.microsoft.com/office/powerpoint/2010/main" val="39782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8A9A7-3C80-4945-9FBF-1527C27F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A9D410-23E0-4C50-9144-32F740EC8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70" y="2294010"/>
            <a:ext cx="8825659" cy="341630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Betekenis:	Een getal als </a:t>
            </a:r>
            <a:r>
              <a:rPr lang="nl-NL" dirty="0" err="1"/>
              <a:t>keersom</a:t>
            </a:r>
            <a:r>
              <a:rPr lang="nl-NL" dirty="0"/>
              <a:t> schrijven</a:t>
            </a:r>
          </a:p>
          <a:p>
            <a:pPr marL="0" indent="0">
              <a:buNone/>
            </a:pPr>
            <a:r>
              <a:rPr lang="nl-NL" dirty="0"/>
              <a:t>				Let op! Alleen </a:t>
            </a:r>
            <a:r>
              <a:rPr lang="nl-NL" b="1" dirty="0"/>
              <a:t>gehele</a:t>
            </a:r>
            <a:r>
              <a:rPr lang="nl-NL" dirty="0"/>
              <a:t> </a:t>
            </a:r>
            <a:r>
              <a:rPr lang="nl-NL" b="1" dirty="0"/>
              <a:t>getallen</a:t>
            </a:r>
            <a:r>
              <a:rPr lang="nl-NL" dirty="0"/>
              <a:t> gebruiken </a:t>
            </a:r>
          </a:p>
          <a:p>
            <a:endParaRPr lang="nl-NL" dirty="0"/>
          </a:p>
          <a:p>
            <a:r>
              <a:rPr lang="nl-NL" dirty="0"/>
              <a:t>Voorbeeld:</a:t>
            </a:r>
          </a:p>
          <a:p>
            <a:pPr marL="0" indent="0">
              <a:buNone/>
            </a:pPr>
            <a:r>
              <a:rPr lang="nl-NL" dirty="0"/>
              <a:t>6	=	2 ● 3		&gt;&gt; 2 en 3 zijn de factoren van 6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20 	=	2 ● 10		&gt;&gt; 2 en 10 zijn factoren van 20</a:t>
            </a:r>
          </a:p>
          <a:p>
            <a:pPr marL="0" indent="0">
              <a:buNone/>
            </a:pPr>
            <a:r>
              <a:rPr lang="nl-NL" dirty="0"/>
              <a:t>	=	4 ● 5		maar 4 en 5 ook</a:t>
            </a:r>
          </a:p>
          <a:p>
            <a:pPr marL="0" indent="0">
              <a:buNone/>
            </a:pPr>
            <a:r>
              <a:rPr lang="nl-NL" dirty="0"/>
              <a:t>	=	2 ● 2 ● 5		</a:t>
            </a:r>
            <a:r>
              <a:rPr lang="nl-NL" u="sng" dirty="0"/>
              <a:t>Ontbonden in priemfactoren</a:t>
            </a:r>
          </a:p>
        </p:txBody>
      </p:sp>
    </p:spTree>
    <p:extLst>
      <p:ext uri="{BB962C8B-B14F-4D97-AF65-F5344CB8AC3E}">
        <p14:creationId xmlns:p14="http://schemas.microsoft.com/office/powerpoint/2010/main" val="3673909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5240-B4E6-45C7-B239-A9A70FC3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2A35C9-872C-433B-B6C3-AF778D3D1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19130"/>
            <a:ext cx="4066403" cy="3700670"/>
          </a:xfrm>
        </p:spPr>
        <p:txBody>
          <a:bodyPr>
            <a:normAutofit/>
          </a:bodyPr>
          <a:lstStyle/>
          <a:p>
            <a:r>
              <a:rPr lang="nl-NL" dirty="0"/>
              <a:t>Kan ook met cijfers en letters</a:t>
            </a:r>
          </a:p>
          <a:p>
            <a:endParaRPr lang="nl-NL" dirty="0"/>
          </a:p>
          <a:p>
            <a:r>
              <a:rPr lang="nl-NL" dirty="0"/>
              <a:t>Voorbeeld:</a:t>
            </a:r>
          </a:p>
          <a:p>
            <a:pPr marL="0" indent="0">
              <a:buNone/>
            </a:pPr>
            <a:r>
              <a:rPr lang="nl-NL" dirty="0"/>
              <a:t>5x	=	5 ● x</a:t>
            </a:r>
          </a:p>
          <a:p>
            <a:pPr marL="0" indent="0">
              <a:buNone/>
            </a:pPr>
            <a:r>
              <a:rPr lang="nl-NL" dirty="0"/>
              <a:t>7x²	=	7 ● x ● x</a:t>
            </a:r>
          </a:p>
          <a:p>
            <a:pPr marL="0" indent="0">
              <a:buNone/>
            </a:pPr>
            <a:r>
              <a:rPr lang="nl-NL" dirty="0"/>
              <a:t>3ab	=	3 ● a ● b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5839742-7FDF-4ABD-968A-175B212545B6}"/>
              </a:ext>
            </a:extLst>
          </p:cNvPr>
          <p:cNvSpPr txBox="1"/>
          <p:nvPr/>
        </p:nvSpPr>
        <p:spPr>
          <a:xfrm>
            <a:off x="6772568" y="4147930"/>
            <a:ext cx="2504661" cy="400110"/>
          </a:xfrm>
          <a:prstGeom prst="rect">
            <a:avLst/>
          </a:prstGeom>
          <a:ln w="57150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000" dirty="0"/>
              <a:t>Alleen ● en niet + !</a:t>
            </a:r>
          </a:p>
        </p:txBody>
      </p:sp>
    </p:spTree>
    <p:extLst>
      <p:ext uri="{BB962C8B-B14F-4D97-AF65-F5344CB8AC3E}">
        <p14:creationId xmlns:p14="http://schemas.microsoft.com/office/powerpoint/2010/main" val="46479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B5240-B4E6-45C7-B239-A9A70FC3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Ontbinden in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2A35C9-872C-433B-B6C3-AF778D3D1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19130"/>
            <a:ext cx="4066403" cy="3700670"/>
          </a:xfrm>
        </p:spPr>
        <p:txBody>
          <a:bodyPr>
            <a:normAutofit/>
          </a:bodyPr>
          <a:lstStyle/>
          <a:p>
            <a:r>
              <a:rPr lang="nl-NL" dirty="0"/>
              <a:t>Kan ook met cijfers en letters</a:t>
            </a:r>
          </a:p>
          <a:p>
            <a:endParaRPr lang="nl-NL" dirty="0"/>
          </a:p>
          <a:p>
            <a:r>
              <a:rPr lang="nl-NL" dirty="0"/>
              <a:t>Voorbeeld:</a:t>
            </a:r>
          </a:p>
          <a:p>
            <a:pPr marL="0" indent="0">
              <a:buNone/>
            </a:pPr>
            <a:r>
              <a:rPr lang="nl-NL" dirty="0"/>
              <a:t>5x	=	5 ● x</a:t>
            </a:r>
          </a:p>
          <a:p>
            <a:pPr marL="0" indent="0">
              <a:buNone/>
            </a:pPr>
            <a:r>
              <a:rPr lang="nl-NL" dirty="0"/>
              <a:t>7x²	=	7 ● x ● x</a:t>
            </a:r>
          </a:p>
          <a:p>
            <a:pPr marL="0" indent="0">
              <a:buNone/>
            </a:pPr>
            <a:r>
              <a:rPr lang="nl-NL" dirty="0"/>
              <a:t>3ab	=	3 ● a ● b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79768ECF-6D24-49C6-8032-35CD141FA576}"/>
              </a:ext>
            </a:extLst>
          </p:cNvPr>
          <p:cNvSpPr txBox="1">
            <a:spLocks/>
          </p:cNvSpPr>
          <p:nvPr/>
        </p:nvSpPr>
        <p:spPr>
          <a:xfrm>
            <a:off x="4304942" y="2957628"/>
            <a:ext cx="4066403" cy="3700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  <a:p>
            <a:pPr marL="0" indent="0">
              <a:buFont typeface="Wingdings 3" charset="2"/>
              <a:buNone/>
            </a:pPr>
            <a:r>
              <a:rPr lang="nl-NL" dirty="0"/>
              <a:t>100x	=	100 ● x</a:t>
            </a:r>
          </a:p>
          <a:p>
            <a:pPr marL="0" indent="0">
              <a:buNone/>
            </a:pPr>
            <a:r>
              <a:rPr lang="nl-NL" dirty="0"/>
              <a:t>		=	10 ● 10 ● x</a:t>
            </a:r>
          </a:p>
          <a:p>
            <a:pPr marL="0" indent="0">
              <a:buNone/>
            </a:pPr>
            <a:r>
              <a:rPr lang="nl-NL" dirty="0"/>
              <a:t>		=	2 ● 2 ● 25 ● x</a:t>
            </a:r>
          </a:p>
          <a:p>
            <a:pPr marL="0" indent="0">
              <a:buNone/>
            </a:pPr>
            <a:r>
              <a:rPr lang="nl-NL" dirty="0"/>
              <a:t>	 enz. enz.</a:t>
            </a:r>
          </a:p>
          <a:p>
            <a:pPr marL="0" indent="0">
              <a:buNone/>
            </a:pPr>
            <a:r>
              <a:rPr lang="nl-NL" dirty="0"/>
              <a:t>		=	2 ● 2 ● 5 ● 5 ● x</a:t>
            </a:r>
          </a:p>
          <a:p>
            <a:pPr marL="0" indent="0">
              <a:buNone/>
            </a:pPr>
            <a:r>
              <a:rPr lang="nl-NL" dirty="0"/>
              <a:t>		&gt;&gt; Ontbonden in 	priemfactoren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3A97405-1742-46E0-BD74-0665F088E9AE}"/>
              </a:ext>
            </a:extLst>
          </p:cNvPr>
          <p:cNvSpPr txBox="1"/>
          <p:nvPr/>
        </p:nvSpPr>
        <p:spPr>
          <a:xfrm>
            <a:off x="8640417" y="3330635"/>
            <a:ext cx="3207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8x²	=	4 ● 2 ● x ● x</a:t>
            </a:r>
          </a:p>
          <a:p>
            <a:r>
              <a:rPr lang="nl-NL" dirty="0"/>
              <a:t>		is een optie maar..</a:t>
            </a:r>
          </a:p>
          <a:p>
            <a:endParaRPr lang="nl-NL" dirty="0"/>
          </a:p>
          <a:p>
            <a:r>
              <a:rPr lang="nl-NL" dirty="0"/>
              <a:t>	=	2 ● 2 ● 2 ● x ● x</a:t>
            </a:r>
          </a:p>
          <a:p>
            <a:r>
              <a:rPr lang="nl-NL" dirty="0"/>
              <a:t>	&gt;&gt; ontbonden in priemfactoren</a:t>
            </a:r>
          </a:p>
        </p:txBody>
      </p:sp>
    </p:spTree>
    <p:extLst>
      <p:ext uri="{BB962C8B-B14F-4D97-AF65-F5344CB8AC3E}">
        <p14:creationId xmlns:p14="http://schemas.microsoft.com/office/powerpoint/2010/main" val="2069874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130F7D-C5F8-4948-88A3-0C5C72FD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Berekenen GGD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4CA9B6-A7FD-4B1D-A806-05F9694AB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45" y="2338457"/>
            <a:ext cx="10215412" cy="3416300"/>
          </a:xfrm>
        </p:spPr>
        <p:txBody>
          <a:bodyPr/>
          <a:lstStyle/>
          <a:p>
            <a:r>
              <a:rPr lang="nl-NL" dirty="0"/>
              <a:t>Priemgetallen	= Positieve gehele getallen die je alleen door zichzelf &amp; 1 kan delen</a:t>
            </a:r>
          </a:p>
          <a:p>
            <a:pPr marL="0" indent="0">
              <a:buNone/>
            </a:pPr>
            <a:r>
              <a:rPr lang="nl-NL" dirty="0"/>
              <a:t>					(Denk aan 2, 3, 5, 17, 23 en 97)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Ontbinden in priemfactoren: Deling waarbij je het getal steeds deelt door het kleinste priemgetal, totdat je moet delen door zichzelf</a:t>
            </a:r>
          </a:p>
          <a:p>
            <a:r>
              <a:rPr lang="nl-NL" dirty="0"/>
              <a:t>Als je dit van 2 getallen doet kun je de GGD vinden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1318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922</Words>
  <Application>Microsoft Office PowerPoint</Application>
  <PresentationFormat>Breedbeeld</PresentationFormat>
  <Paragraphs>189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Ion-directiekamer</vt:lpstr>
      <vt:lpstr>Wiskunde</vt:lpstr>
      <vt:lpstr>Wat gaan we doen ?</vt:lpstr>
      <vt:lpstr>Inleveropdracht</vt:lpstr>
      <vt:lpstr>Extra les</vt:lpstr>
      <vt:lpstr>Begrippen</vt:lpstr>
      <vt:lpstr>Ontbinden in factoren</vt:lpstr>
      <vt:lpstr>Ontbinden in factoren</vt:lpstr>
      <vt:lpstr>Ontbinden in factoren</vt:lpstr>
      <vt:lpstr>Berekenen GGD</vt:lpstr>
      <vt:lpstr>Berekenen GGD</vt:lpstr>
      <vt:lpstr>Berekenen GGD</vt:lpstr>
      <vt:lpstr>Berekenen GGD</vt:lpstr>
      <vt:lpstr>Ontbinden in factoren</vt:lpstr>
      <vt:lpstr>Ontbinden in factoren</vt:lpstr>
      <vt:lpstr>Haakjes</vt:lpstr>
      <vt:lpstr>Haakjes</vt:lpstr>
      <vt:lpstr>Haakjes</vt:lpstr>
      <vt:lpstr>Huiswerk van 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WIskunde</dc:title>
  <dc:creator>Nienke Bos</dc:creator>
  <cp:lastModifiedBy>Nienke Bos</cp:lastModifiedBy>
  <cp:revision>12</cp:revision>
  <dcterms:created xsi:type="dcterms:W3CDTF">2020-05-17T21:48:33Z</dcterms:created>
  <dcterms:modified xsi:type="dcterms:W3CDTF">2020-05-18T09:34:05Z</dcterms:modified>
</cp:coreProperties>
</file>